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sldIdLst>
    <p:sldId id="258" r:id="rId2"/>
    <p:sldId id="257" r:id="rId3"/>
    <p:sldId id="260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1EB"/>
    <a:srgbClr val="4F6C98"/>
    <a:srgbClr val="6A93CD"/>
    <a:srgbClr val="3D5270"/>
    <a:srgbClr val="BA484E"/>
    <a:srgbClr val="176FB8"/>
    <a:srgbClr val="0304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1" autoAdjust="0"/>
    <p:restoredTop sz="94660"/>
  </p:normalViewPr>
  <p:slideViewPr>
    <p:cSldViewPr snapToGrid="0">
      <p:cViewPr varScale="1">
        <p:scale>
          <a:sx n="134" d="100"/>
          <a:sy n="134" d="100"/>
        </p:scale>
        <p:origin x="104" y="2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r>
              <a:rPr lang="en-GB" dirty="0"/>
              <a:t>[Insert your institution logo here if applicable]</a:t>
            </a:r>
          </a:p>
        </p:txBody>
      </p:sp>
    </p:spTree>
    <p:extLst>
      <p:ext uri="{BB962C8B-B14F-4D97-AF65-F5344CB8AC3E}">
        <p14:creationId xmlns:p14="http://schemas.microsoft.com/office/powerpoint/2010/main" val="147585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317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8594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52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098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rgbClr val="C6D1EB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>
              <a:solidFill>
                <a:srgbClr val="C6D1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31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pPr/>
              <a:t>04/02/2026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53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4CEBD-A1A6-4542-8FB1-A9542057B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8AE8A6-37B7-8D48-AAA7-4D58386E9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0A3FF-88D0-2C4D-9F2A-CDE347CE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C9A2E-5D33-9342-BD6E-81E8C139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690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45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B99951-0043-4EA9-A2AE-7B589EF98E6F}" type="datetimeFigureOut">
              <a:rPr lang="en-GB" smtClean="0"/>
              <a:pPr/>
              <a:t>04/02/2026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75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543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98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6A93CD">
                <a:lumMod val="100000"/>
              </a:srgbClr>
            </a:gs>
            <a:gs pos="96000">
              <a:srgbClr val="4F6C98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42B99951-0043-4EA9-A2AE-7B589EF98E6F}" type="datetimeFigureOut">
              <a:rPr lang="en-GB" smtClean="0"/>
              <a:pPr/>
              <a:t>04/02/2026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444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82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C6D1EB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>
          <a:xfrm>
            <a:off x="1614488" y="1604722"/>
            <a:ext cx="5915025" cy="810818"/>
          </a:xfrm>
        </p:spPr>
        <p:txBody>
          <a:bodyPr>
            <a:normAutofit/>
          </a:bodyPr>
          <a:lstStyle/>
          <a:p>
            <a:r>
              <a:rPr lang="en-US" altLang="en-US" dirty="0">
                <a:ea typeface="ヒラギノ角ゴ Pro W3" pitchFamily="122" charset="-128"/>
              </a:rPr>
              <a:t>Heading 40pt Calibri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1B6EA8-AEA8-A5BA-3455-A9B55D8623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688" y="706391"/>
            <a:ext cx="1935898" cy="75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27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7"/>
          <p:cNvSpPr txBox="1">
            <a:spLocks noChangeArrowheads="1"/>
          </p:cNvSpPr>
          <p:nvPr/>
        </p:nvSpPr>
        <p:spPr bwMode="auto">
          <a:xfrm>
            <a:off x="1331640" y="249495"/>
            <a:ext cx="6318702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en-US" sz="1800" b="1" dirty="0">
                <a:solidFill>
                  <a:srgbClr val="C6D1EB"/>
                </a:solidFill>
                <a:latin typeface="+mj-lt"/>
              </a:rPr>
              <a:t>Disclosure</a:t>
            </a:r>
            <a:endParaRPr lang="de-DE" altLang="en-US" sz="1800" dirty="0">
              <a:solidFill>
                <a:srgbClr val="C6D1EB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Speaker name: ............................................................................</a:t>
            </a:r>
          </a:p>
          <a:p>
            <a:pPr marL="257168" indent="-257168" eaLnBrk="1" hangingPunct="1">
              <a:spcBef>
                <a:spcPct val="50000"/>
              </a:spcBef>
              <a:buFont typeface="Wingdings" charset="2"/>
              <a:buChar char="q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I have the following potential conflicts of interest to report: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 err="1">
                <a:solidFill>
                  <a:schemeClr val="bg1"/>
                </a:solidFill>
                <a:latin typeface="+mj-lt"/>
              </a:rPr>
              <a:t>Receipt</a:t>
            </a: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 of grants/research support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Receipt of honoraria and travel support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Participation in a company-sponsored speaker bureau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Employment in industry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Shareholder in a healthcare company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Owner of a healthcare company</a:t>
            </a:r>
          </a:p>
          <a:p>
            <a:pPr marL="257168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I do not have any potential conflict of interest     </a:t>
            </a:r>
            <a:r>
              <a:rPr lang="de-DE" altLang="en-US" sz="1500" dirty="0">
                <a:solidFill>
                  <a:schemeClr val="bg1"/>
                </a:solidFill>
                <a:latin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501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A8E1C-DAC9-A04D-983C-633CFF01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>
                <a:solidFill>
                  <a:srgbClr val="C6D1EB"/>
                </a:solidFill>
                <a:ea typeface="ヒラギノ角ゴ Pro W3" pitchFamily="122" charset="-128"/>
                <a:cs typeface="Calibri" panose="020F0502020204030204" pitchFamily="34" charset="0"/>
              </a:rPr>
              <a:t>Heading 32pt Calibri</a:t>
            </a:r>
            <a:endParaRPr lang="en-US" sz="2400" dirty="0">
              <a:solidFill>
                <a:srgbClr val="C6D1EB"/>
              </a:solidFill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B306C-0F6B-0744-8B6C-69A32E8A0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ln w="0"/>
                <a:solidFill>
                  <a:schemeClr val="bg1"/>
                </a:solidFill>
              </a:rPr>
              <a:t>Body copy 24 </a:t>
            </a:r>
            <a:r>
              <a:rPr lang="en-US" dirty="0" err="1">
                <a:ln w="0"/>
                <a:solidFill>
                  <a:schemeClr val="bg1"/>
                </a:solidFill>
              </a:rPr>
              <a:t>pt</a:t>
            </a:r>
            <a:r>
              <a:rPr lang="en-US" dirty="0">
                <a:ln w="0"/>
                <a:solidFill>
                  <a:schemeClr val="bg1"/>
                </a:solidFill>
              </a:rPr>
              <a:t> Calibri</a:t>
            </a:r>
          </a:p>
        </p:txBody>
      </p:sp>
    </p:spTree>
    <p:extLst>
      <p:ext uri="{BB962C8B-B14F-4D97-AF65-F5344CB8AC3E}">
        <p14:creationId xmlns:p14="http://schemas.microsoft.com/office/powerpoint/2010/main" val="2773601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513</TotalTime>
  <Words>67</Words>
  <Application>Microsoft Office PowerPoint</Application>
  <PresentationFormat>On-screen Show (16:9)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Calibri Light</vt:lpstr>
      <vt:lpstr>Wingdings</vt:lpstr>
      <vt:lpstr>Office Theme</vt:lpstr>
      <vt:lpstr>Heading 40pt Calibri</vt:lpstr>
      <vt:lpstr>PowerPoint Presentation</vt:lpstr>
      <vt:lpstr>Heading 32pt Calibri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Brunt</dc:creator>
  <cp:lastModifiedBy>David Reekie</cp:lastModifiedBy>
  <cp:revision>43</cp:revision>
  <dcterms:created xsi:type="dcterms:W3CDTF">2019-02-14T10:11:04Z</dcterms:created>
  <dcterms:modified xsi:type="dcterms:W3CDTF">2026-02-04T17:04:56Z</dcterms:modified>
</cp:coreProperties>
</file>